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164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9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3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6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3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7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4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9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5CAF6-1EBB-4456-8284-CA31DB756463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9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ight Triangle 22">
            <a:extLst>
              <a:ext uri="{FF2B5EF4-FFF2-40B4-BE49-F238E27FC236}">
                <a16:creationId xmlns:a16="http://schemas.microsoft.com/office/drawing/2014/main" xmlns="" id="{02DB5220-3F5B-40B0-A885-C2B13C774C41}"/>
              </a:ext>
            </a:extLst>
          </p:cNvPr>
          <p:cNvSpPr/>
          <p:nvPr/>
        </p:nvSpPr>
        <p:spPr>
          <a:xfrm>
            <a:off x="470232" y="1264886"/>
            <a:ext cx="2695746" cy="2698795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xmlns="" id="{131FEB7A-C9C1-488E-B40B-40B246FCA1E1}"/>
              </a:ext>
            </a:extLst>
          </p:cNvPr>
          <p:cNvSpPr/>
          <p:nvPr/>
        </p:nvSpPr>
        <p:spPr>
          <a:xfrm rot="10800000">
            <a:off x="512671" y="1316099"/>
            <a:ext cx="4705516" cy="2698795"/>
          </a:xfrm>
          <a:prstGeom prst="trapezoid">
            <a:avLst>
              <a:gd name="adj" fmla="val 7818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entagon 24"/>
          <p:cNvSpPr/>
          <p:nvPr/>
        </p:nvSpPr>
        <p:spPr>
          <a:xfrm>
            <a:off x="3663765" y="2545636"/>
            <a:ext cx="5797262" cy="3523384"/>
          </a:xfrm>
          <a:prstGeom prst="pentag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4647062" y="2905968"/>
            <a:ext cx="61803" cy="12443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77771" y="3355813"/>
            <a:ext cx="956829" cy="6078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Need for a new product is identified</a:t>
            </a:r>
          </a:p>
        </p:txBody>
      </p:sp>
      <p:sp>
        <p:nvSpPr>
          <p:cNvPr id="3" name="Flowchart: Process 2"/>
          <p:cNvSpPr/>
          <p:nvPr/>
        </p:nvSpPr>
        <p:spPr>
          <a:xfrm>
            <a:off x="421566" y="2496041"/>
            <a:ext cx="928687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Laboratory defines criteria for product.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615981" y="1572038"/>
            <a:ext cx="69792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Suppliers are qualified.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1560669" y="1581433"/>
            <a:ext cx="59098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Suppliers are selected</a:t>
            </a:r>
            <a:r>
              <a:rPr lang="en-US" sz="1463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397528" y="1590828"/>
            <a:ext cx="82175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Approval list is maintained.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5703078" y="4692130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Products are stored and handled appropriately.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3994416" y="4162875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Products are received at laboratory.</a:t>
            </a:r>
          </a:p>
        </p:txBody>
      </p:sp>
      <p:sp>
        <p:nvSpPr>
          <p:cNvPr id="9" name="Flowchart: Process 8"/>
          <p:cNvSpPr/>
          <p:nvPr/>
        </p:nvSpPr>
        <p:spPr>
          <a:xfrm>
            <a:off x="4239870" y="2522111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Products are received at facility.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6983024" y="3947381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Products are used.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7008708" y="1583750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Forecasting and calculating is performed.</a:t>
            </a:r>
          </a:p>
        </p:txBody>
      </p:sp>
      <p:sp>
        <p:nvSpPr>
          <p:cNvPr id="12" name="Flowchart: Process 11"/>
          <p:cNvSpPr/>
          <p:nvPr/>
        </p:nvSpPr>
        <p:spPr>
          <a:xfrm>
            <a:off x="7008708" y="4722115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First-in-first-out (FIFO) is applied.</a:t>
            </a:r>
          </a:p>
        </p:txBody>
      </p:sp>
      <p:sp>
        <p:nvSpPr>
          <p:cNvPr id="13" name="Flowchart: Process 12"/>
          <p:cNvSpPr/>
          <p:nvPr/>
        </p:nvSpPr>
        <p:spPr>
          <a:xfrm>
            <a:off x="7020045" y="5466534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Segregated product undergoes acceptability testing.</a:t>
            </a:r>
          </a:p>
        </p:txBody>
      </p:sp>
      <p:sp>
        <p:nvSpPr>
          <p:cNvPr id="14" name="Flowchart: Process 13"/>
          <p:cNvSpPr/>
          <p:nvPr/>
        </p:nvSpPr>
        <p:spPr>
          <a:xfrm>
            <a:off x="3584237" y="1556210"/>
            <a:ext cx="1342961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Purchasing fulfills the procurement agreement.</a:t>
            </a:r>
          </a:p>
        </p:txBody>
      </p:sp>
      <p:sp>
        <p:nvSpPr>
          <p:cNvPr id="15" name="Flowchart: Decision 14"/>
          <p:cNvSpPr/>
          <p:nvPr/>
        </p:nvSpPr>
        <p:spPr>
          <a:xfrm>
            <a:off x="3516865" y="4879670"/>
            <a:ext cx="1949052" cy="62018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Is product a critical or an unacceptable item?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18187" y="4821737"/>
            <a:ext cx="69792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NO</a:t>
            </a:r>
          </a:p>
        </p:txBody>
      </p:sp>
      <p:sp>
        <p:nvSpPr>
          <p:cNvPr id="18" name="Flowchart: Process 17"/>
          <p:cNvSpPr/>
          <p:nvPr/>
        </p:nvSpPr>
        <p:spPr>
          <a:xfrm>
            <a:off x="5416369" y="1583750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 is ordered.</a:t>
            </a:r>
          </a:p>
        </p:txBody>
      </p:sp>
      <p:sp>
        <p:nvSpPr>
          <p:cNvPr id="19" name="Flowchart: Process 18"/>
          <p:cNvSpPr/>
          <p:nvPr/>
        </p:nvSpPr>
        <p:spPr>
          <a:xfrm>
            <a:off x="6991404" y="2991020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13" dirty="0">
              <a:solidFill>
                <a:srgbClr val="FF0000"/>
              </a:solidFill>
            </a:endParaRPr>
          </a:p>
          <a:p>
            <a:pPr algn="ctr"/>
            <a:r>
              <a:rPr lang="en-US" sz="813" dirty="0">
                <a:solidFill>
                  <a:schemeClr val="tx1"/>
                </a:solidFill>
              </a:rPr>
              <a:t>Stock count is performed.</a:t>
            </a:r>
          </a:p>
        </p:txBody>
      </p:sp>
      <p:sp>
        <p:nvSpPr>
          <p:cNvPr id="27" name="Flowchart: Process 26"/>
          <p:cNvSpPr/>
          <p:nvPr/>
        </p:nvSpPr>
        <p:spPr>
          <a:xfrm>
            <a:off x="2151651" y="3394681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Suppliers are evaluated.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8986" y="1017148"/>
            <a:ext cx="4190510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Job Aid: Purchasing and Inventory Process Map </a:t>
            </a:r>
            <a:r>
              <a:rPr lang="en-US" sz="1463" baseline="30000" dirty="0"/>
              <a:t>2-17 </a:t>
            </a:r>
          </a:p>
        </p:txBody>
      </p:sp>
      <p:cxnSp>
        <p:nvCxnSpPr>
          <p:cNvPr id="30" name="Straight Arrow Connector 29"/>
          <p:cNvCxnSpPr>
            <a:stCxn id="2" idx="0"/>
            <a:endCxn id="3" idx="2"/>
          </p:cNvCxnSpPr>
          <p:nvPr/>
        </p:nvCxnSpPr>
        <p:spPr>
          <a:xfrm flipV="1">
            <a:off x="856186" y="3013855"/>
            <a:ext cx="29724" cy="3419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" idx="0"/>
            <a:endCxn id="4" idx="2"/>
          </p:cNvCxnSpPr>
          <p:nvPr/>
        </p:nvCxnSpPr>
        <p:spPr>
          <a:xfrm flipV="1">
            <a:off x="885910" y="2089851"/>
            <a:ext cx="79033" cy="406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3"/>
            <a:endCxn id="5" idx="1"/>
          </p:cNvCxnSpPr>
          <p:nvPr/>
        </p:nvCxnSpPr>
        <p:spPr>
          <a:xfrm>
            <a:off x="1313903" y="1830945"/>
            <a:ext cx="246766" cy="93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3"/>
            <a:endCxn id="6" idx="1"/>
          </p:cNvCxnSpPr>
          <p:nvPr/>
        </p:nvCxnSpPr>
        <p:spPr>
          <a:xfrm>
            <a:off x="2151652" y="1840340"/>
            <a:ext cx="245876" cy="93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0"/>
            <a:endCxn id="6" idx="2"/>
          </p:cNvCxnSpPr>
          <p:nvPr/>
        </p:nvCxnSpPr>
        <p:spPr>
          <a:xfrm flipV="1">
            <a:off x="2703236" y="2108641"/>
            <a:ext cx="105168" cy="12860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7" idx="3"/>
          </p:cNvCxnSpPr>
          <p:nvPr/>
        </p:nvCxnSpPr>
        <p:spPr>
          <a:xfrm flipH="1" flipV="1">
            <a:off x="3254819" y="3653588"/>
            <a:ext cx="435729" cy="2937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6" idx="3"/>
            <a:endCxn id="14" idx="1"/>
          </p:cNvCxnSpPr>
          <p:nvPr/>
        </p:nvCxnSpPr>
        <p:spPr>
          <a:xfrm flipV="1">
            <a:off x="3219279" y="1815117"/>
            <a:ext cx="364957" cy="346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219279" y="1980092"/>
            <a:ext cx="364957" cy="41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</p:cNvCxnSpPr>
          <p:nvPr/>
        </p:nvCxnSpPr>
        <p:spPr>
          <a:xfrm flipH="1">
            <a:off x="4708865" y="2066118"/>
            <a:ext cx="20631" cy="5021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5" idx="0"/>
          </p:cNvCxnSpPr>
          <p:nvPr/>
        </p:nvCxnSpPr>
        <p:spPr>
          <a:xfrm>
            <a:off x="4491391" y="4715790"/>
            <a:ext cx="0" cy="1638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20069711">
            <a:off x="3582728" y="3359606"/>
            <a:ext cx="267912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b="1" dirty="0"/>
              <a:t>INVENTORY    MANAGEMENT</a:t>
            </a:r>
          </a:p>
        </p:txBody>
      </p:sp>
      <p:cxnSp>
        <p:nvCxnSpPr>
          <p:cNvPr id="63" name="Straight Arrow Connector 62"/>
          <p:cNvCxnSpPr>
            <a:stCxn id="15" idx="2"/>
            <a:endCxn id="112" idx="1"/>
          </p:cNvCxnSpPr>
          <p:nvPr/>
        </p:nvCxnSpPr>
        <p:spPr>
          <a:xfrm>
            <a:off x="4491391" y="5499859"/>
            <a:ext cx="767180" cy="2255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6447255" y="5725440"/>
            <a:ext cx="546359" cy="74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7498318" y="5232054"/>
            <a:ext cx="17302" cy="2436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" idx="0"/>
          </p:cNvCxnSpPr>
          <p:nvPr/>
        </p:nvCxnSpPr>
        <p:spPr>
          <a:xfrm flipH="1" flipV="1">
            <a:off x="7534609" y="4489974"/>
            <a:ext cx="25684" cy="2321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0" idx="0"/>
          </p:cNvCxnSpPr>
          <p:nvPr/>
        </p:nvCxnSpPr>
        <p:spPr>
          <a:xfrm flipV="1">
            <a:off x="7534608" y="3563095"/>
            <a:ext cx="25683" cy="3842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8" idx="1"/>
            <a:endCxn id="14" idx="3"/>
          </p:cNvCxnSpPr>
          <p:nvPr/>
        </p:nvCxnSpPr>
        <p:spPr>
          <a:xfrm flipH="1" flipV="1">
            <a:off x="4927198" y="1815116"/>
            <a:ext cx="489171" cy="275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1" idx="1"/>
            <a:endCxn id="18" idx="3"/>
          </p:cNvCxnSpPr>
          <p:nvPr/>
        </p:nvCxnSpPr>
        <p:spPr>
          <a:xfrm flipH="1">
            <a:off x="6519537" y="1842657"/>
            <a:ext cx="48917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9" idx="0"/>
            <a:endCxn id="11" idx="2"/>
          </p:cNvCxnSpPr>
          <p:nvPr/>
        </p:nvCxnSpPr>
        <p:spPr>
          <a:xfrm flipV="1">
            <a:off x="7542989" y="2101564"/>
            <a:ext cx="17304" cy="8894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5" idx="3"/>
          </p:cNvCxnSpPr>
          <p:nvPr/>
        </p:nvCxnSpPr>
        <p:spPr>
          <a:xfrm flipV="1">
            <a:off x="5465916" y="5014267"/>
            <a:ext cx="272677" cy="1754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12" idx="1"/>
          </p:cNvCxnSpPr>
          <p:nvPr/>
        </p:nvCxnSpPr>
        <p:spPr>
          <a:xfrm flipV="1">
            <a:off x="6802789" y="4981022"/>
            <a:ext cx="205919" cy="368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Flowchart: Process 111"/>
          <p:cNvSpPr/>
          <p:nvPr/>
        </p:nvSpPr>
        <p:spPr>
          <a:xfrm>
            <a:off x="5258571" y="5423630"/>
            <a:ext cx="1146719" cy="60362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 is segregated (or quarantined),  stored and handled appropriately.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530589" y="5664195"/>
            <a:ext cx="69792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YES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8532321" y="2545636"/>
            <a:ext cx="512618" cy="1032971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Flowchart: Connector 46"/>
          <p:cNvSpPr/>
          <p:nvPr/>
        </p:nvSpPr>
        <p:spPr>
          <a:xfrm>
            <a:off x="8475038" y="1712488"/>
            <a:ext cx="1265040" cy="818185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900" b="1" dirty="0">
                <a:solidFill>
                  <a:prstClr val="black"/>
                </a:solidFill>
              </a:rPr>
              <a:t>Product is no longer needed or orderable.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9093F48-FA57-44EF-A54C-EAFCC208B2D4}"/>
              </a:ext>
            </a:extLst>
          </p:cNvPr>
          <p:cNvSpPr txBox="1"/>
          <p:nvPr/>
        </p:nvSpPr>
        <p:spPr>
          <a:xfrm>
            <a:off x="3802656" y="2165065"/>
            <a:ext cx="2216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Supply chain    management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5D7BC7E-2A50-4EE9-9E10-F47926D658FA}"/>
              </a:ext>
            </a:extLst>
          </p:cNvPr>
          <p:cNvSpPr txBox="1"/>
          <p:nvPr/>
        </p:nvSpPr>
        <p:spPr>
          <a:xfrm>
            <a:off x="1181374" y="3043919"/>
            <a:ext cx="1216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ISO 15189 </a:t>
            </a:r>
            <a:r>
              <a:rPr lang="en-US" sz="1400" dirty="0" smtClean="0">
                <a:solidFill>
                  <a:srgbClr val="0070C0"/>
                </a:solidFill>
              </a:rPr>
              <a:t>6.6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789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1971</TotalTime>
  <Words>135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User</cp:lastModifiedBy>
  <cp:revision>105</cp:revision>
  <cp:lastPrinted>2017-12-17T19:51:42Z</cp:lastPrinted>
  <dcterms:created xsi:type="dcterms:W3CDTF">2017-12-06T18:37:09Z</dcterms:created>
  <dcterms:modified xsi:type="dcterms:W3CDTF">2024-04-13T21:51:33Z</dcterms:modified>
</cp:coreProperties>
</file>